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57" r:id="rId8"/>
    <p:sldId id="263" r:id="rId9"/>
    <p:sldId id="264" r:id="rId10"/>
    <p:sldId id="269" r:id="rId11"/>
    <p:sldId id="270" r:id="rId12"/>
    <p:sldId id="268" r:id="rId13"/>
    <p:sldId id="265" r:id="rId14"/>
    <p:sldId id="267" r:id="rId15"/>
    <p:sldId id="271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3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7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410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505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68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68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79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0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6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31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3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2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37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97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3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3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8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263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0DA4B2-865D-4FA1-8A6D-147F379C6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6000" dirty="0"/>
              <a:t>Kings </a:t>
            </a:r>
            <a:r>
              <a:rPr lang="de-DE" sz="6000" dirty="0" err="1"/>
              <a:t>of</a:t>
            </a:r>
            <a:r>
              <a:rPr lang="de-DE" sz="6000" dirty="0"/>
              <a:t> </a:t>
            </a:r>
            <a:r>
              <a:rPr lang="de-DE" sz="6000" dirty="0" err="1"/>
              <a:t>Dominia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1732A2-8B13-4D02-81F8-C811E72875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Alexander Schuster, </a:t>
            </a:r>
            <a:r>
              <a:rPr lang="de-DE" dirty="0" err="1"/>
              <a:t>Mengdi</a:t>
            </a:r>
            <a:r>
              <a:rPr lang="de-DE" dirty="0"/>
              <a:t> Wang ,</a:t>
            </a:r>
          </a:p>
          <a:p>
            <a:r>
              <a:rPr lang="de-DE" dirty="0"/>
              <a:t>Mohamed </a:t>
            </a:r>
            <a:r>
              <a:rPr lang="de-DE" dirty="0" err="1"/>
              <a:t>Haddej</a:t>
            </a:r>
            <a:r>
              <a:rPr lang="de-DE" dirty="0"/>
              <a:t>, Alexander Epple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820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Before</a:t>
            </a:r>
            <a:r>
              <a:rPr lang="de-DE" sz="2400" b="1" dirty="0"/>
              <a:t> our </a:t>
            </a:r>
            <a:r>
              <a:rPr lang="de-DE" sz="2400" b="1" dirty="0" err="1"/>
              <a:t>project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736532"/>
              </p:ext>
            </p:extLst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Deadline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20.11.2017 (4th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 (5th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24.12.2017 (Chrismas)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day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5512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When</a:t>
            </a:r>
            <a:r>
              <a:rPr lang="de-DE" sz="2400" b="1" dirty="0"/>
              <a:t> </a:t>
            </a:r>
            <a:r>
              <a:rPr lang="de-DE" sz="2400" b="1" dirty="0" err="1"/>
              <a:t>it</a:t>
            </a:r>
            <a:r>
              <a:rPr lang="de-DE" sz="2400" b="1" dirty="0"/>
              <a:t> </a:t>
            </a:r>
            <a:r>
              <a:rPr lang="de-DE" sz="2400" b="1" dirty="0" err="1"/>
              <a:t>really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683335"/>
              </p:ext>
            </p:extLst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Overdue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329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5103F1-0B4C-4AB4-BBDF-3B2F445E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4: Action List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70BDE27B-EAA7-406A-8825-13747C4F70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7624259"/>
              </p:ext>
            </p:extLst>
          </p:nvPr>
        </p:nvGraphicFramePr>
        <p:xfrm>
          <a:off x="827088" y="2410808"/>
          <a:ext cx="7619961" cy="315150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39987">
                  <a:extLst>
                    <a:ext uri="{9D8B030D-6E8A-4147-A177-3AD203B41FA5}">
                      <a16:colId xmlns:a16="http://schemas.microsoft.com/office/drawing/2014/main" val="2589235675"/>
                    </a:ext>
                  </a:extLst>
                </a:gridCol>
                <a:gridCol w="1795940">
                  <a:extLst>
                    <a:ext uri="{9D8B030D-6E8A-4147-A177-3AD203B41FA5}">
                      <a16:colId xmlns:a16="http://schemas.microsoft.com/office/drawing/2014/main" val="3403038097"/>
                    </a:ext>
                  </a:extLst>
                </a:gridCol>
                <a:gridCol w="3284034">
                  <a:extLst>
                    <a:ext uri="{9D8B030D-6E8A-4147-A177-3AD203B41FA5}">
                      <a16:colId xmlns:a16="http://schemas.microsoft.com/office/drawing/2014/main" val="50182235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2647815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1. Team Set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23.10.2017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1st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689713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2. New Member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2nd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149152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3. Kick-Off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Idea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confirmed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2165539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4. Level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Two </a:t>
                      </a:r>
                      <a:r>
                        <a:rPr lang="de-DE" dirty="0" err="1"/>
                        <a:t>more</a:t>
                      </a:r>
                      <a:r>
                        <a:rPr lang="de-DE" dirty="0"/>
                        <a:t> Level Designs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5731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5. Trailer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Trailer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42880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6. 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06.03.2018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Presentation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586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502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826381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en-US" dirty="0"/>
                        <a:t>1. Kick</a:t>
                      </a:r>
                      <a:r>
                        <a:rPr lang="de-DE" dirty="0"/>
                        <a:t>-Off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Game </a:t>
                      </a:r>
                      <a:r>
                        <a:rPr lang="de-DE" sz="1800" dirty="0" err="1"/>
                        <a:t>mechanic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confirmed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2. First Commit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03.12.2017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3. New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04.12.2017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050855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4. 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266519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5. Domino Spawn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Drag </a:t>
                      </a:r>
                      <a:r>
                        <a:rPr lang="de-DE" dirty="0" err="1"/>
                        <a:t>spawns</a:t>
                      </a:r>
                      <a:r>
                        <a:rPr lang="de-DE" dirty="0"/>
                        <a:t> Domino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6. Edit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53612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7. Line Renderer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Spawn </a:t>
                      </a:r>
                      <a:r>
                        <a:rPr lang="de-DE" dirty="0" err="1"/>
                        <a:t>shows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line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8. </a:t>
                      </a:r>
                      <a:r>
                        <a:rPr lang="de-DE" dirty="0" err="1"/>
                        <a:t>Camera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Function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9.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Ice Domino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071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74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4667782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10. Reverse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Game Reverse Framework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740504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11. Basic 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19.12.2017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Primary UI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12. 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13. UI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14.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Pyro</a:t>
                      </a:r>
                      <a:r>
                        <a:rPr lang="de-DE" dirty="0"/>
                        <a:t> Domino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2666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15. New Levels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New Designs </a:t>
                      </a:r>
                      <a:r>
                        <a:rPr lang="de-DE" dirty="0" err="1"/>
                        <a:t>realized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16. Model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17. Vibration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Vibration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31753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18. Project </a:t>
                      </a:r>
                      <a:r>
                        <a:rPr lang="de-DE" dirty="0" err="1"/>
                        <a:t>Build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Prototype </a:t>
                      </a:r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!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914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7796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BFEF0-4BEA-4FD0-8664-6040FB45E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CA754-0865-45A2-A785-5C066937E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842373" cy="4195481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our prototype is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finished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imagine</a:t>
            </a:r>
            <a:r>
              <a:rPr lang="de-DE" dirty="0"/>
              <a:t> what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real </a:t>
            </a:r>
            <a:r>
              <a:rPr lang="de-DE" dirty="0" err="1"/>
              <a:t>indie</a:t>
            </a:r>
            <a:r>
              <a:rPr lang="de-DE" dirty="0"/>
              <a:t>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sz="2400" b="1" dirty="0"/>
              <a:t>Team Reinforcement</a:t>
            </a:r>
            <a:br>
              <a:rPr lang="de-DE" sz="2400" b="1" dirty="0"/>
            </a:br>
            <a:endParaRPr lang="de-DE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At least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dedicated</a:t>
            </a:r>
            <a:r>
              <a:rPr lang="de-DE" dirty="0"/>
              <a:t> Designer (Artist)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At least two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Programmer</a:t>
            </a:r>
            <a:r>
              <a:rPr lang="de-DE" altLang="zh-CN" dirty="0" err="1"/>
              <a:t>s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Team Leader (Project Manager)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Nice-To-Have: </a:t>
            </a:r>
            <a:r>
              <a:rPr lang="de-DE" dirty="0" err="1"/>
              <a:t>Assistant</a:t>
            </a:r>
            <a:r>
              <a:rPr lang="de-DE" dirty="0"/>
              <a:t> (Marketing, Publishing, etc.)</a:t>
            </a:r>
          </a:p>
        </p:txBody>
      </p:sp>
    </p:spTree>
    <p:extLst>
      <p:ext uri="{BB962C8B-B14F-4D97-AF65-F5344CB8AC3E}">
        <p14:creationId xmlns:p14="http://schemas.microsoft.com/office/powerpoint/2010/main" val="70625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b="1" dirty="0" err="1"/>
              <a:t>Imaginary</a:t>
            </a:r>
            <a:r>
              <a:rPr lang="de-DE" sz="2400" b="1" dirty="0"/>
              <a:t> Time </a:t>
            </a:r>
            <a:r>
              <a:rPr lang="de-DE" sz="2400" b="1" dirty="0" err="1"/>
              <a:t>Estimation</a:t>
            </a: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774819"/>
              </p:ext>
            </p:extLst>
          </p:nvPr>
        </p:nvGraphicFramePr>
        <p:xfrm>
          <a:off x="643706" y="2668237"/>
          <a:ext cx="7808918" cy="377985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601793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3207125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</a:tblGrid>
              <a:tr h="377985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New Game Concept &amp; 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r>
                        <a:rPr lang="de-DE" dirty="0"/>
                        <a:t> / </a:t>
                      </a:r>
                      <a:r>
                        <a:rPr lang="de-DE" dirty="0" err="1"/>
                        <a:t>maybe</a:t>
                      </a:r>
                      <a:r>
                        <a:rPr lang="de-DE" dirty="0"/>
                        <a:t>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230579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Target Group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Design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consecutive</a:t>
                      </a:r>
                      <a:endParaRPr lang="de-DE" dirty="0"/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Beta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playable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Level </a:t>
                      </a:r>
                      <a:r>
                        <a:rPr lang="de-DE" dirty="0" err="1"/>
                        <a:t>Beatufication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All </a:t>
                      </a:r>
                      <a:r>
                        <a:rPr lang="de-DE" dirty="0" err="1"/>
                        <a:t>done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before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get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into</a:t>
                      </a:r>
                      <a:r>
                        <a:rPr lang="de-DE" dirty="0"/>
                        <a:t> Market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3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0535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FA33E-4D9B-4D16-9818-21F93F33F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B724A9-966F-47D4-96BE-75D603608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Titel: 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endParaRPr lang="de-DE" dirty="0"/>
          </a:p>
          <a:p>
            <a:r>
              <a:rPr lang="de-DE" dirty="0" err="1"/>
              <a:t>Platform</a:t>
            </a:r>
            <a:r>
              <a:rPr lang="de-DE" dirty="0"/>
              <a:t>: Android/iOS &amp; Windows</a:t>
            </a:r>
          </a:p>
          <a:p>
            <a:r>
              <a:rPr lang="de-DE" dirty="0"/>
              <a:t>Genre: Puzzle / </a:t>
            </a:r>
            <a:r>
              <a:rPr lang="de-DE" dirty="0" err="1"/>
              <a:t>Strategy</a:t>
            </a:r>
            <a:endParaRPr lang="de-DE" dirty="0"/>
          </a:p>
          <a:p>
            <a:r>
              <a:rPr lang="de-DE" dirty="0"/>
              <a:t>Rating: FSK 0</a:t>
            </a:r>
          </a:p>
          <a:p>
            <a:r>
              <a:rPr lang="de-DE" dirty="0"/>
              <a:t>Target: </a:t>
            </a:r>
            <a:r>
              <a:rPr lang="de-DE" dirty="0" err="1"/>
              <a:t>Casual</a:t>
            </a:r>
            <a:r>
              <a:rPr lang="de-DE" dirty="0"/>
              <a:t> Gamer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puzzle game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Domino </a:t>
            </a:r>
            <a:r>
              <a:rPr lang="de-DE" dirty="0" err="1"/>
              <a:t>stones</a:t>
            </a:r>
            <a:r>
              <a:rPr lang="de-DE" dirty="0"/>
              <a:t> </a:t>
            </a:r>
            <a:r>
              <a:rPr lang="de-DE" dirty="0" err="1"/>
              <a:t>strategically</a:t>
            </a:r>
            <a:r>
              <a:rPr lang="de-DE" dirty="0"/>
              <a:t> in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bring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fall.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mutiple</a:t>
            </a:r>
            <a:r>
              <a:rPr lang="de-DE" dirty="0"/>
              <a:t> </a:t>
            </a:r>
            <a:r>
              <a:rPr lang="de-DE" dirty="0" err="1"/>
              <a:t>levels</a:t>
            </a:r>
            <a:r>
              <a:rPr lang="de-DE" dirty="0"/>
              <a:t> and </a:t>
            </a:r>
            <a:r>
              <a:rPr lang="de-DE" dirty="0" err="1"/>
              <a:t>stone</a:t>
            </a:r>
            <a:r>
              <a:rPr lang="de-DE" dirty="0"/>
              <a:t> </a:t>
            </a: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achieve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goal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7981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431724-9008-464F-9E19-E0C8CB6D1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 Concept &amp;</a:t>
            </a:r>
            <a:br>
              <a:rPr lang="de-DE" dirty="0"/>
            </a:b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50256D-35BF-4A82-9DED-ABAA8E145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2052925"/>
            <a:ext cx="6711654" cy="460780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High Concept:</a:t>
            </a:r>
          </a:p>
          <a:p>
            <a:pPr marL="0" indent="0">
              <a:buNone/>
            </a:pPr>
            <a:r>
              <a:rPr lang="de-DE" dirty="0"/>
              <a:t>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r>
              <a:rPr lang="de-DE" dirty="0"/>
              <a:t> </a:t>
            </a:r>
            <a:r>
              <a:rPr lang="de-DE" dirty="0" err="1"/>
              <a:t>takes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in a </a:t>
            </a:r>
            <a:r>
              <a:rPr lang="de-DE" dirty="0" err="1"/>
              <a:t>medieval</a:t>
            </a:r>
            <a:r>
              <a:rPr lang="de-DE" dirty="0"/>
              <a:t> </a:t>
            </a:r>
            <a:r>
              <a:rPr lang="de-DE" dirty="0" err="1"/>
              <a:t>world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in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Domino </a:t>
            </a:r>
            <a:r>
              <a:rPr lang="de-DE" dirty="0" err="1"/>
              <a:t>army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dirty="0"/>
              <a:t>The </a:t>
            </a:r>
            <a:r>
              <a:rPr lang="de-DE" dirty="0" err="1"/>
              <a:t>player</a:t>
            </a:r>
            <a:r>
              <a:rPr lang="de-DE" dirty="0"/>
              <a:t> </a:t>
            </a:r>
            <a:r>
              <a:rPr lang="de-DE" dirty="0" err="1"/>
              <a:t>tries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storm</a:t>
            </a:r>
            <a:r>
              <a:rPr lang="de-DE" dirty="0"/>
              <a:t> </a:t>
            </a:r>
            <a:r>
              <a:rPr lang="de-DE" dirty="0" err="1"/>
              <a:t>castles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kings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placing</a:t>
            </a:r>
            <a:r>
              <a:rPr lang="de-DE" dirty="0"/>
              <a:t> Domino </a:t>
            </a:r>
            <a:r>
              <a:rPr lang="de-DE" dirty="0" err="1"/>
              <a:t>rows</a:t>
            </a:r>
            <a:r>
              <a:rPr lang="de-DE" dirty="0"/>
              <a:t> and </a:t>
            </a:r>
            <a:r>
              <a:rPr lang="de-DE" dirty="0" err="1"/>
              <a:t>using</a:t>
            </a:r>
            <a:r>
              <a:rPr lang="de-DE" dirty="0"/>
              <a:t> upgrade </a:t>
            </a:r>
            <a:r>
              <a:rPr lang="de-DE" dirty="0" err="1"/>
              <a:t>stones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dirty="0"/>
              <a:t>Blast, </a:t>
            </a:r>
            <a:r>
              <a:rPr lang="de-DE" dirty="0" err="1"/>
              <a:t>slide</a:t>
            </a:r>
            <a:r>
              <a:rPr lang="de-DE" dirty="0"/>
              <a:t> and fall </a:t>
            </a:r>
            <a:r>
              <a:rPr lang="de-DE" dirty="0" err="1"/>
              <a:t>through</a:t>
            </a:r>
            <a:r>
              <a:rPr lang="de-DE" dirty="0"/>
              <a:t> a </a:t>
            </a:r>
            <a:r>
              <a:rPr lang="de-DE" dirty="0" err="1"/>
              <a:t>variety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levels</a:t>
            </a:r>
            <a:r>
              <a:rPr lang="de-DE" dirty="0"/>
              <a:t> and bring </a:t>
            </a:r>
            <a:r>
              <a:rPr lang="de-DE" dirty="0" err="1"/>
              <a:t>glory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kingdom</a:t>
            </a:r>
            <a:r>
              <a:rPr lang="de-DE" dirty="0"/>
              <a:t>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Points:</a:t>
            </a:r>
          </a:p>
          <a:p>
            <a:r>
              <a:rPr lang="de-DE" dirty="0" err="1"/>
              <a:t>Multiplatform</a:t>
            </a:r>
            <a:r>
              <a:rPr lang="de-DE" dirty="0"/>
              <a:t> support (Android/iOS/Windows)</a:t>
            </a:r>
          </a:p>
          <a:p>
            <a:r>
              <a:rPr lang="de-DE" dirty="0"/>
              <a:t>Unique </a:t>
            </a:r>
            <a:r>
              <a:rPr lang="de-DE" dirty="0" err="1"/>
              <a:t>concept</a:t>
            </a:r>
            <a:r>
              <a:rPr lang="de-DE" dirty="0"/>
              <a:t> (modern Domino game)</a:t>
            </a:r>
          </a:p>
          <a:p>
            <a:r>
              <a:rPr lang="de-DE" dirty="0" err="1"/>
              <a:t>Easly</a:t>
            </a:r>
            <a:r>
              <a:rPr lang="de-DE" dirty="0"/>
              <a:t> </a:t>
            </a:r>
            <a:r>
              <a:rPr lang="de-DE" dirty="0" err="1"/>
              <a:t>expandable</a:t>
            </a:r>
            <a:r>
              <a:rPr lang="de-DE" dirty="0"/>
              <a:t> (</a:t>
            </a:r>
            <a:r>
              <a:rPr lang="de-DE" dirty="0" err="1"/>
              <a:t>free</a:t>
            </a:r>
            <a:r>
              <a:rPr lang="de-DE" dirty="0"/>
              <a:t>/</a:t>
            </a:r>
            <a:r>
              <a:rPr lang="de-DE" dirty="0" err="1"/>
              <a:t>paid</a:t>
            </a:r>
            <a:r>
              <a:rPr lang="de-DE" dirty="0"/>
              <a:t> DLCs)</a:t>
            </a:r>
          </a:p>
        </p:txBody>
      </p:sp>
    </p:spTree>
    <p:extLst>
      <p:ext uri="{BB962C8B-B14F-4D97-AF65-F5344CB8AC3E}">
        <p14:creationId xmlns:p14="http://schemas.microsoft.com/office/powerpoint/2010/main" val="1535229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1CB066-CA3A-4994-8E1C-03A12E61D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Objectives</a:t>
            </a:r>
            <a:r>
              <a:rPr lang="de-DE" dirty="0"/>
              <a:t> &amp;</a:t>
            </a:r>
            <a:br>
              <a:rPr lang="de-DE" dirty="0"/>
            </a:br>
            <a:r>
              <a:rPr lang="de-DE" dirty="0"/>
              <a:t>Game Rules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6A4547-A897-48D0-8F7E-CDF3DC008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Goal:</a:t>
            </a:r>
          </a:p>
          <a:p>
            <a:pPr marL="0" indent="0">
              <a:buNone/>
            </a:pPr>
            <a:r>
              <a:rPr lang="de-DE" dirty="0"/>
              <a:t>Bring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king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fall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placing</a:t>
            </a:r>
            <a:r>
              <a:rPr lang="de-DE" dirty="0"/>
              <a:t> Domino </a:t>
            </a:r>
            <a:r>
              <a:rPr lang="de-DE" dirty="0" err="1"/>
              <a:t>rows</a:t>
            </a:r>
            <a:r>
              <a:rPr lang="de-DE" dirty="0"/>
              <a:t> and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upgrades</a:t>
            </a:r>
            <a:r>
              <a:rPr lang="de-DE" dirty="0"/>
              <a:t> </a:t>
            </a:r>
            <a:r>
              <a:rPr lang="de-DE" dirty="0" err="1"/>
              <a:t>strategically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Rules:</a:t>
            </a:r>
          </a:p>
          <a:p>
            <a:r>
              <a:rPr lang="de-DE" dirty="0"/>
              <a:t>Place </a:t>
            </a:r>
            <a:r>
              <a:rPr lang="de-DE" dirty="0" err="1"/>
              <a:t>unlimited</a:t>
            </a:r>
            <a:r>
              <a:rPr lang="de-DE" dirty="0"/>
              <a:t> normal </a:t>
            </a:r>
            <a:r>
              <a:rPr lang="de-DE" dirty="0" err="1"/>
              <a:t>stones</a:t>
            </a:r>
            <a:r>
              <a:rPr lang="de-DE" dirty="0"/>
              <a:t> on flat </a:t>
            </a:r>
            <a:r>
              <a:rPr lang="de-DE" dirty="0" err="1"/>
              <a:t>surfaces</a:t>
            </a:r>
            <a:endParaRPr lang="de-DE" dirty="0"/>
          </a:p>
          <a:p>
            <a:r>
              <a:rPr lang="de-DE" dirty="0"/>
              <a:t>Upgrade a limited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</a:t>
            </a:r>
            <a:r>
              <a:rPr lang="de-DE" dirty="0" err="1"/>
              <a:t>stones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knocking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Use </a:t>
            </a:r>
            <a:r>
              <a:rPr lang="de-DE" dirty="0" err="1"/>
              <a:t>cannons</a:t>
            </a:r>
            <a:r>
              <a:rPr lang="de-DE" dirty="0"/>
              <a:t> and </a:t>
            </a:r>
            <a:r>
              <a:rPr lang="de-DE" dirty="0" err="1"/>
              <a:t>gates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letting</a:t>
            </a:r>
            <a:r>
              <a:rPr lang="de-DE" dirty="0"/>
              <a:t> a </a:t>
            </a:r>
            <a:r>
              <a:rPr lang="de-DE" dirty="0" err="1"/>
              <a:t>stone</a:t>
            </a:r>
            <a:r>
              <a:rPr lang="de-DE" dirty="0"/>
              <a:t> fall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pad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9092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D2A3F6-EA89-498B-9818-7C1B21B1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Controls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109383-56BF-4FDD-80CC-22EFE2B0B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Turn and </a:t>
            </a:r>
            <a:r>
              <a:rPr lang="de-DE" dirty="0" err="1"/>
              <a:t>move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fingers</a:t>
            </a:r>
            <a:endParaRPr lang="de-DE" dirty="0"/>
          </a:p>
          <a:p>
            <a:r>
              <a:rPr lang="de-DE" dirty="0"/>
              <a:t>Switch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view</a:t>
            </a:r>
            <a:r>
              <a:rPr lang="de-DE" dirty="0"/>
              <a:t> and </a:t>
            </a:r>
            <a:r>
              <a:rPr lang="de-DE" dirty="0" err="1"/>
              <a:t>edit</a:t>
            </a:r>
            <a:r>
              <a:rPr lang="de-DE" dirty="0"/>
              <a:t> </a:t>
            </a:r>
            <a:r>
              <a:rPr lang="de-DE" dirty="0" err="1"/>
              <a:t>mode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</a:t>
            </a:r>
            <a:endParaRPr lang="de-DE" dirty="0"/>
          </a:p>
          <a:p>
            <a:r>
              <a:rPr lang="de-DE" dirty="0"/>
              <a:t>Place Domino </a:t>
            </a:r>
            <a:r>
              <a:rPr lang="de-DE" dirty="0" err="1"/>
              <a:t>rows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drawing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r>
              <a:rPr lang="de-DE" dirty="0"/>
              <a:t>Upgrade a Domino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it</a:t>
            </a:r>
            <a:endParaRPr lang="de-DE" dirty="0"/>
          </a:p>
          <a:p>
            <a:r>
              <a:rPr lang="de-DE" dirty="0"/>
              <a:t>Turn </a:t>
            </a:r>
            <a:r>
              <a:rPr lang="de-DE" dirty="0" err="1"/>
              <a:t>cannons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them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Reload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r>
              <a:rPr lang="de-DE" dirty="0"/>
              <a:t> and </a:t>
            </a:r>
            <a:r>
              <a:rPr lang="de-DE" dirty="0" err="1"/>
              <a:t>undo</a:t>
            </a:r>
            <a:r>
              <a:rPr lang="de-DE" dirty="0"/>
              <a:t> an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	 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6448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9A28-B385-4A4C-B235-A26691F2C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Stone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DC13DE9-4085-4093-9811-4935B0E1CC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Ice Mage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6BF741C-B5F4-4792-B025-C937B92B5CF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2"/>
          <a:srcRect l="-63384" t="-11361" r="-63384" b="-10550"/>
          <a:stretch/>
        </p:blipFill>
        <p:spPr>
          <a:xfrm>
            <a:off x="489475" y="1371599"/>
            <a:ext cx="2205612" cy="2362201"/>
          </a:xfrm>
        </p:spPr>
      </p:pic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073BDB74-310A-470F-BB85-17E7244D0DB3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1248674"/>
          </a:xfrm>
        </p:spPr>
        <p:txBody>
          <a:bodyPr>
            <a:noAutofit/>
          </a:bodyPr>
          <a:lstStyle/>
          <a:p>
            <a:r>
              <a:rPr lang="de-DE" sz="1500" dirty="0" err="1"/>
              <a:t>Slides</a:t>
            </a:r>
            <a:r>
              <a:rPr lang="de-DE" sz="1500" dirty="0"/>
              <a:t> </a:t>
            </a:r>
            <a:r>
              <a:rPr lang="de-DE" sz="1500" dirty="0" err="1"/>
              <a:t>once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falls in </a:t>
            </a:r>
            <a:r>
              <a:rPr lang="de-DE" sz="1500" dirty="0" err="1"/>
              <a:t>the</a:t>
            </a:r>
            <a:r>
              <a:rPr lang="de-DE" sz="1500" dirty="0"/>
              <a:t> </a:t>
            </a:r>
            <a:r>
              <a:rPr lang="de-DE" sz="1500" dirty="0" err="1"/>
              <a:t>falling</a:t>
            </a:r>
            <a:r>
              <a:rPr lang="de-DE" sz="1500" dirty="0"/>
              <a:t> </a:t>
            </a:r>
            <a:r>
              <a:rPr lang="de-DE" sz="1500" dirty="0" err="1"/>
              <a:t>direction</a:t>
            </a:r>
            <a:r>
              <a:rPr lang="de-DE" sz="1500" dirty="0"/>
              <a:t>, </a:t>
            </a:r>
            <a:r>
              <a:rPr lang="de-DE" sz="1500" dirty="0" err="1"/>
              <a:t>can</a:t>
            </a:r>
            <a:r>
              <a:rPr lang="de-DE" sz="1500" dirty="0"/>
              <a:t> pass </a:t>
            </a:r>
            <a:r>
              <a:rPr lang="de-DE" sz="1500" dirty="0" err="1"/>
              <a:t>stairs</a:t>
            </a:r>
            <a:endParaRPr lang="de-DE" sz="1500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CE9BDA09-2390-4A86-A6CB-F0F9BFD9B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/>
              <a:t>Pyro</a:t>
            </a:r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3304B305-65BF-4063-B892-4E22892FD4DB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1248674"/>
          </a:xfrm>
        </p:spPr>
        <p:txBody>
          <a:bodyPr>
            <a:normAutofit/>
          </a:bodyPr>
          <a:lstStyle/>
          <a:p>
            <a:r>
              <a:rPr lang="de-DE" sz="1500" dirty="0"/>
              <a:t>Blows </a:t>
            </a:r>
            <a:r>
              <a:rPr lang="de-DE" sz="1500" dirty="0" err="1"/>
              <a:t>up</a:t>
            </a:r>
            <a:r>
              <a:rPr lang="de-DE" sz="1500" dirty="0"/>
              <a:t> </a:t>
            </a:r>
            <a:r>
              <a:rPr lang="de-DE" sz="1500" dirty="0" err="1"/>
              <a:t>walls</a:t>
            </a:r>
            <a:r>
              <a:rPr lang="de-DE" sz="1500" dirty="0"/>
              <a:t> </a:t>
            </a:r>
            <a:r>
              <a:rPr lang="de-DE" sz="1500" dirty="0" err="1"/>
              <a:t>that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</a:t>
            </a:r>
            <a:r>
              <a:rPr lang="de-DE" sz="1500" dirty="0" err="1"/>
              <a:t>touches</a:t>
            </a:r>
            <a:r>
              <a:rPr lang="de-DE" sz="1500" dirty="0"/>
              <a:t>, </a:t>
            </a:r>
            <a:r>
              <a:rPr lang="de-DE" sz="1500" dirty="0" err="1"/>
              <a:t>causes</a:t>
            </a:r>
            <a:r>
              <a:rPr lang="de-DE" sz="1500" dirty="0"/>
              <a:t> a </a:t>
            </a:r>
            <a:r>
              <a:rPr lang="de-DE" sz="1500" dirty="0" err="1"/>
              <a:t>big</a:t>
            </a:r>
            <a:r>
              <a:rPr lang="de-DE" sz="1500" dirty="0"/>
              <a:t> </a:t>
            </a:r>
            <a:r>
              <a:rPr lang="de-DE" sz="1500" dirty="0" err="1"/>
              <a:t>shockwave</a:t>
            </a:r>
            <a:endParaRPr lang="de-DE" sz="1500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BC014F8-994A-47A6-9440-652E1116FE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Warrior</a:t>
            </a:r>
          </a:p>
        </p:txBody>
      </p:sp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45AD1D1D-B3D3-44B0-85E1-45FB30A6F875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3"/>
          <a:srcRect l="-111254" t="-8087" r="-111222" b="-8087"/>
          <a:stretch/>
        </p:blipFill>
        <p:spPr>
          <a:xfrm>
            <a:off x="5344916" y="1371599"/>
            <a:ext cx="2199658" cy="2362201"/>
          </a:xfr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CD14E38C-9001-4865-9806-690509381B12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195266" cy="1248674"/>
          </a:xfrm>
        </p:spPr>
        <p:txBody>
          <a:bodyPr>
            <a:normAutofit/>
          </a:bodyPr>
          <a:lstStyle/>
          <a:p>
            <a:r>
              <a:rPr lang="de-DE" sz="1500" dirty="0"/>
              <a:t>Can </a:t>
            </a:r>
            <a:r>
              <a:rPr lang="de-DE" sz="1500" dirty="0" err="1"/>
              <a:t>reach</a:t>
            </a:r>
            <a:r>
              <a:rPr lang="de-DE" sz="1500" dirty="0"/>
              <a:t> </a:t>
            </a:r>
            <a:r>
              <a:rPr lang="de-DE" sz="1500" dirty="0" err="1"/>
              <a:t>farther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well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hit</a:t>
            </a:r>
            <a:r>
              <a:rPr lang="de-DE" sz="1500" dirty="0"/>
              <a:t> </a:t>
            </a:r>
            <a:r>
              <a:rPr lang="de-DE" sz="1500" dirty="0" err="1"/>
              <a:t>objects</a:t>
            </a:r>
            <a:r>
              <a:rPr lang="de-DE" sz="1500" dirty="0"/>
              <a:t> like </a:t>
            </a:r>
            <a:r>
              <a:rPr lang="de-DE" sz="1500" dirty="0" err="1"/>
              <a:t>boulders</a:t>
            </a:r>
            <a:r>
              <a:rPr lang="de-DE" sz="1500" dirty="0"/>
              <a:t> </a:t>
            </a:r>
            <a:r>
              <a:rPr lang="de-DE" sz="1500" dirty="0" err="1"/>
              <a:t>harder</a:t>
            </a:r>
            <a:endParaRPr lang="de-DE" sz="1500" dirty="0"/>
          </a:p>
        </p:txBody>
      </p:sp>
      <p:pic>
        <p:nvPicPr>
          <p:cNvPr id="25" name="Bildplatzhalter 24">
            <a:extLst>
              <a:ext uri="{FF2B5EF4-FFF2-40B4-BE49-F238E27FC236}">
                <a16:creationId xmlns:a16="http://schemas.microsoft.com/office/drawing/2014/main" id="{FB8B557F-1CEC-4F72-A740-C3560DFF90A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4"/>
          <a:srcRect l="-62746" t="-10410" r="-62165" b="-10410"/>
          <a:stretch/>
        </p:blipFill>
        <p:spPr>
          <a:xfrm>
            <a:off x="2917825" y="1371600"/>
            <a:ext cx="2198688" cy="2362200"/>
          </a:xfrm>
        </p:spPr>
      </p:pic>
    </p:spTree>
    <p:extLst>
      <p:ext uri="{BB962C8B-B14F-4D97-AF65-F5344CB8AC3E}">
        <p14:creationId xmlns:p14="http://schemas.microsoft.com/office/powerpoint/2010/main" val="3459636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62347-8C62-47EC-A8BD-E758EB60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Trailer</a:t>
            </a:r>
          </a:p>
        </p:txBody>
      </p:sp>
      <p:pic>
        <p:nvPicPr>
          <p:cNvPr id="4" name="DominiaTrailer">
            <a:hlinkClick r:id="" action="ppaction://media"/>
            <a:extLst>
              <a:ext uri="{FF2B5EF4-FFF2-40B4-BE49-F238E27FC236}">
                <a16:creationId xmlns:a16="http://schemas.microsoft.com/office/drawing/2014/main" id="{AA35CF9C-4A53-4C35-8B94-AA9702535A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939" y="1853248"/>
            <a:ext cx="7862121" cy="4421978"/>
          </a:xfrm>
        </p:spPr>
      </p:pic>
    </p:spTree>
    <p:extLst>
      <p:ext uri="{BB962C8B-B14F-4D97-AF65-F5344CB8AC3E}">
        <p14:creationId xmlns:p14="http://schemas.microsoft.com/office/powerpoint/2010/main" val="328367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EB30D-85F7-474F-B15B-11F97A33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1: Work Division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8D87B8CE-EC25-4618-8633-FD23672C5A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778505"/>
              </p:ext>
            </p:extLst>
          </p:nvPr>
        </p:nvGraphicFramePr>
        <p:xfrm>
          <a:off x="827088" y="2052638"/>
          <a:ext cx="7201791" cy="3723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00597">
                  <a:extLst>
                    <a:ext uri="{9D8B030D-6E8A-4147-A177-3AD203B41FA5}">
                      <a16:colId xmlns:a16="http://schemas.microsoft.com/office/drawing/2014/main" val="4122403651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87622164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1078930835"/>
                    </a:ext>
                  </a:extLst>
                </a:gridCol>
              </a:tblGrid>
              <a:tr h="744739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Prototype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Presentation &amp; Pitch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273483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design, Story,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191809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Art Modelling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Cost</a:t>
                      </a:r>
                      <a:r>
                        <a:rPr lang="de-DE" dirty="0"/>
                        <a:t>, Break-Even, Marketing, </a:t>
                      </a:r>
                      <a:r>
                        <a:rPr lang="de-DE" dirty="0" err="1"/>
                        <a:t>Pricing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2708824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Mengdi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Project Plan, Publishing,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0302708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Taieb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429024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0244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34DB71-77D2-4A81-9447-090C39033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2: </a:t>
            </a:r>
            <a:r>
              <a:rPr lang="de-DE" dirty="0" err="1"/>
              <a:t>Platform</a:t>
            </a:r>
            <a:r>
              <a:rPr lang="de-DE" dirty="0"/>
              <a:t> &amp; 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67FBCB-E4A0-4865-9994-91E8E1D8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400" b="1" dirty="0"/>
              <a:t>Communication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Face-To-Face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Whatsapp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Discord</a:t>
            </a:r>
            <a:endParaRPr lang="de-DE" dirty="0"/>
          </a:p>
          <a:p>
            <a:endParaRPr lang="de-DE" dirty="0"/>
          </a:p>
          <a:p>
            <a:r>
              <a:rPr lang="de-DE" sz="2400" b="1" dirty="0"/>
              <a:t>Prototype </a:t>
            </a:r>
            <a:r>
              <a:rPr lang="de-DE" sz="2400" b="1" dirty="0" err="1"/>
              <a:t>Platform</a:t>
            </a:r>
            <a:endParaRPr lang="de-DE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Unity</a:t>
            </a:r>
          </a:p>
          <a:p>
            <a:endParaRPr lang="de-DE" dirty="0"/>
          </a:p>
          <a:p>
            <a:r>
              <a:rPr lang="de-DE" sz="2400" b="1" dirty="0"/>
              <a:t>Source Control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Github</a:t>
            </a:r>
            <a:r>
              <a:rPr lang="de-DE" dirty="0"/>
              <a:t> Plug-In for Unity</a:t>
            </a:r>
          </a:p>
        </p:txBody>
      </p:sp>
    </p:spTree>
    <p:extLst>
      <p:ext uri="{BB962C8B-B14F-4D97-AF65-F5344CB8AC3E}">
        <p14:creationId xmlns:p14="http://schemas.microsoft.com/office/powerpoint/2010/main" val="46988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775</Words>
  <Application>Microsoft Office PowerPoint</Application>
  <PresentationFormat>Bildschirmpräsentation (4:3)</PresentationFormat>
  <Paragraphs>233</Paragraphs>
  <Slides>16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宋体</vt:lpstr>
      <vt:lpstr>Arial</vt:lpstr>
      <vt:lpstr>Century Gothic</vt:lpstr>
      <vt:lpstr>Wingdings</vt:lpstr>
      <vt:lpstr>Wingdings 3</vt:lpstr>
      <vt:lpstr>Ion</vt:lpstr>
      <vt:lpstr>Kings of Dominia</vt:lpstr>
      <vt:lpstr>Game Overview</vt:lpstr>
      <vt:lpstr>High Concept &amp; Unique Selling Points</vt:lpstr>
      <vt:lpstr>Game Objectives &amp; Game Rules</vt:lpstr>
      <vt:lpstr>Game Controls</vt:lpstr>
      <vt:lpstr>Stone Types</vt:lpstr>
      <vt:lpstr>Trailer</vt:lpstr>
      <vt:lpstr>Project Plan Part 1: Work Division</vt:lpstr>
      <vt:lpstr>Project Plan Part 2: Platform &amp; Tools</vt:lpstr>
      <vt:lpstr>Project Plan Part 3: Time Estimation</vt:lpstr>
      <vt:lpstr>Project Plan Part 3: Time Estimation</vt:lpstr>
      <vt:lpstr>Project Plan Part 4: Action List (real)</vt:lpstr>
      <vt:lpstr>Project Plan Part 5: Milestones (real)</vt:lpstr>
      <vt:lpstr>Project Plan Part 5: Milestones (real)</vt:lpstr>
      <vt:lpstr>Project Plan Part 6: Future</vt:lpstr>
      <vt:lpstr>Project Plan Part 6: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Kings of Dominia</dc:title>
  <dc:creator>ga96sep</dc:creator>
  <cp:lastModifiedBy>Mengdi Wang</cp:lastModifiedBy>
  <cp:revision>76</cp:revision>
  <dcterms:created xsi:type="dcterms:W3CDTF">2018-03-04T14:17:31Z</dcterms:created>
  <dcterms:modified xsi:type="dcterms:W3CDTF">2018-03-05T20:38:24Z</dcterms:modified>
</cp:coreProperties>
</file>

<file path=docProps/thumbnail.jpeg>
</file>